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5AF15-508C-45D2-978E-16B7C8CFD82F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80F34-169C-4BE0-97B8-7B122AF93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80F34-169C-4BE0-97B8-7B122AF9379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937B-6380-4780-BFE6-74E6E5C8C86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3EB0-C69D-41C8-B02B-9501E8E25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937B-6380-4780-BFE6-74E6E5C8C86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3EB0-C69D-41C8-B02B-9501E8E25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937B-6380-4780-BFE6-74E6E5C8C86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3EB0-C69D-41C8-B02B-9501E8E25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937B-6380-4780-BFE6-74E6E5C8C86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3EB0-C69D-41C8-B02B-9501E8E25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937B-6380-4780-BFE6-74E6E5C8C86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3EB0-C69D-41C8-B02B-9501E8E25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937B-6380-4780-BFE6-74E6E5C8C86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3EB0-C69D-41C8-B02B-9501E8E25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937B-6380-4780-BFE6-74E6E5C8C86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3EB0-C69D-41C8-B02B-9501E8E25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937B-6380-4780-BFE6-74E6E5C8C86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3EB0-C69D-41C8-B02B-9501E8E25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937B-6380-4780-BFE6-74E6E5C8C86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3EB0-C69D-41C8-B02B-9501E8E25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937B-6380-4780-BFE6-74E6E5C8C86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3EB0-C69D-41C8-B02B-9501E8E25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937B-6380-4780-BFE6-74E6E5C8C86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3EB0-C69D-41C8-B02B-9501E8E25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D937B-6380-4780-BFE6-74E6E5C8C860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E3EB0-C69D-41C8-B02B-9501E8E253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.pn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" y="0"/>
            <a:ext cx="9134856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1538" y="285728"/>
            <a:ext cx="717106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Комунарський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районний</a:t>
            </a:r>
            <a:endParaRPr lang="ru-RU" sz="4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uk-UA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центр молоді та школярів</a:t>
            </a:r>
            <a:endParaRPr lang="ru-RU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Рисунок 8" descr="0040af5695f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1571612"/>
            <a:ext cx="618745" cy="768098"/>
          </a:xfrm>
          <a:prstGeom prst="rect">
            <a:avLst/>
          </a:prstGeom>
        </p:spPr>
      </p:pic>
      <p:pic>
        <p:nvPicPr>
          <p:cNvPr id="10" name="Рисунок 9" descr="0040af5695f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78560">
            <a:off x="280369" y="6095814"/>
            <a:ext cx="522001" cy="648002"/>
          </a:xfrm>
          <a:prstGeom prst="rect">
            <a:avLst/>
          </a:prstGeom>
        </p:spPr>
      </p:pic>
      <p:pic>
        <p:nvPicPr>
          <p:cNvPr id="11" name="Рисунок 10" descr="0040af5695f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1714488"/>
            <a:ext cx="460378" cy="571504"/>
          </a:xfrm>
          <a:prstGeom prst="rect">
            <a:avLst/>
          </a:prstGeom>
        </p:spPr>
      </p:pic>
      <p:pic>
        <p:nvPicPr>
          <p:cNvPr id="12" name="Рисунок 11" descr="20052011255.jpg"/>
          <p:cNvPicPr>
            <a:picLocks noChangeAspect="1"/>
          </p:cNvPicPr>
          <p:nvPr/>
        </p:nvPicPr>
        <p:blipFill>
          <a:blip r:embed="rId6" cstate="print">
            <a:lum bright="8000" contrast="4000"/>
          </a:blip>
          <a:stretch>
            <a:fillRect/>
          </a:stretch>
        </p:blipFill>
        <p:spPr>
          <a:xfrm>
            <a:off x="2643174" y="2000240"/>
            <a:ext cx="4114795" cy="3086096"/>
          </a:xfrm>
          <a:prstGeom prst="rect">
            <a:avLst/>
          </a:prstGeom>
        </p:spPr>
      </p:pic>
      <p:pic>
        <p:nvPicPr>
          <p:cNvPr id="13" name="Рисунок 12" descr="0040af5695f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415597">
            <a:off x="3284923" y="50394"/>
            <a:ext cx="339952" cy="422009"/>
          </a:xfrm>
          <a:prstGeom prst="rect">
            <a:avLst/>
          </a:prstGeom>
        </p:spPr>
      </p:pic>
      <p:pic>
        <p:nvPicPr>
          <p:cNvPr id="14" name="Рисунок 13" descr="0040af5695f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60615">
            <a:off x="8236497" y="588117"/>
            <a:ext cx="339952" cy="422009"/>
          </a:xfrm>
          <a:prstGeom prst="rect">
            <a:avLst/>
          </a:prstGeom>
        </p:spPr>
      </p:pic>
      <p:pic>
        <p:nvPicPr>
          <p:cNvPr id="15" name="Рисунок 14" descr="0040af5695f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78560">
            <a:off x="102089" y="292041"/>
            <a:ext cx="806364" cy="1001004"/>
          </a:xfrm>
          <a:prstGeom prst="rect">
            <a:avLst/>
          </a:prstGeom>
        </p:spPr>
      </p:pic>
      <p:pic>
        <p:nvPicPr>
          <p:cNvPr id="16" name="Рисунок 15" descr="IMG_231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00430" y="5000636"/>
            <a:ext cx="2468807" cy="1639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0903201114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413868">
            <a:off x="5897840" y="4440459"/>
            <a:ext cx="2689499" cy="2017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x_512d7ea4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20930321">
            <a:off x="652922" y="4258821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IMG_6767.JPG"/>
          <p:cNvPicPr>
            <a:picLocks noChangeAspect="1"/>
          </p:cNvPicPr>
          <p:nvPr/>
        </p:nvPicPr>
        <p:blipFill>
          <a:blip r:embed="rId12" cstate="print"/>
          <a:srcRect l="2751" t="7476" r="8263"/>
          <a:stretch>
            <a:fillRect/>
          </a:stretch>
        </p:blipFill>
        <p:spPr>
          <a:xfrm rot="20672126">
            <a:off x="201725" y="2256647"/>
            <a:ext cx="2714555" cy="1881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IMG_000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035033">
            <a:off x="6285671" y="2202361"/>
            <a:ext cx="2625415" cy="1969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" y="0"/>
            <a:ext cx="9134856" cy="6858000"/>
          </a:xfrm>
          <a:prstGeom prst="rect">
            <a:avLst/>
          </a:prstGeom>
        </p:spPr>
      </p:pic>
      <p:pic>
        <p:nvPicPr>
          <p:cNvPr id="9" name="Рисунок 8" descr="Без имени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28726" y="642918"/>
            <a:ext cx="7612401" cy="571501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929190" y="928670"/>
            <a:ext cx="4357686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Наше кредо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желай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легких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дорог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 </a:t>
            </a:r>
            <a:r>
              <a:rPr lang="uk-UA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желай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преград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</a:t>
            </a:r>
            <a:r>
              <a:rPr lang="uk-UA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препятствий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uk-UA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ибо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они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формируют</a:t>
            </a:r>
            <a:endParaRPr lang="uk-UA" sz="2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характер </a:t>
            </a:r>
            <a:r>
              <a:rPr lang="uk-UA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человека</a:t>
            </a:r>
            <a:endParaRPr lang="uk-UA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</a:t>
            </a:r>
            <a:r>
              <a:rPr lang="uk-UA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его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стремление</a:t>
            </a:r>
            <a:endParaRPr lang="uk-UA" sz="2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 </a:t>
            </a:r>
            <a:r>
              <a:rPr lang="uk-UA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успеху”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                                           Цицерон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 descr="0040af5695f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42237">
            <a:off x="4910633" y="656239"/>
            <a:ext cx="503651" cy="625222"/>
          </a:xfrm>
          <a:prstGeom prst="rect">
            <a:avLst/>
          </a:prstGeom>
        </p:spPr>
      </p:pic>
      <p:pic>
        <p:nvPicPr>
          <p:cNvPr id="7" name="Рисунок 6" descr="0040af5695f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5143512"/>
            <a:ext cx="618745" cy="768098"/>
          </a:xfrm>
          <a:prstGeom prst="rect">
            <a:avLst/>
          </a:prstGeom>
        </p:spPr>
      </p:pic>
      <p:pic>
        <p:nvPicPr>
          <p:cNvPr id="10" name="Рисунок 9" descr="0040af5695f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10060">
            <a:off x="5096146" y="5478933"/>
            <a:ext cx="856268" cy="1062955"/>
          </a:xfrm>
          <a:prstGeom prst="rect">
            <a:avLst/>
          </a:prstGeom>
        </p:spPr>
      </p:pic>
      <p:pic>
        <p:nvPicPr>
          <p:cNvPr id="12" name="Рисунок 11" descr="0040af5695f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728" y="1142984"/>
            <a:ext cx="404431" cy="502053"/>
          </a:xfrm>
          <a:prstGeom prst="rect">
            <a:avLst/>
          </a:prstGeom>
        </p:spPr>
      </p:pic>
      <p:pic>
        <p:nvPicPr>
          <p:cNvPr id="13" name="Рисунок 12" descr="0040af5695f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57356" y="214290"/>
            <a:ext cx="346884" cy="430615"/>
          </a:xfrm>
          <a:prstGeom prst="rect">
            <a:avLst/>
          </a:prstGeom>
        </p:spPr>
      </p:pic>
      <p:pic>
        <p:nvPicPr>
          <p:cNvPr id="14" name="Рисунок 13" descr="0040af5695f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842237">
            <a:off x="8397774" y="4862000"/>
            <a:ext cx="449685" cy="558230"/>
          </a:xfrm>
          <a:prstGeom prst="rect">
            <a:avLst/>
          </a:prstGeom>
        </p:spPr>
      </p:pic>
      <p:pic>
        <p:nvPicPr>
          <p:cNvPr id="15" name="Рисунок 14" descr="0040af5695f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842237">
            <a:off x="8104470" y="103183"/>
            <a:ext cx="419093" cy="5202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" y="0"/>
            <a:ext cx="9134856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85918" y="214290"/>
            <a:ext cx="56900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Засідання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акти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в-клубу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Рисунок 7" descr="DSC01967.JPG"/>
          <p:cNvPicPr>
            <a:picLocks noChangeAspect="1"/>
          </p:cNvPicPr>
          <p:nvPr/>
        </p:nvPicPr>
        <p:blipFill>
          <a:blip r:embed="rId4" cstate="print">
            <a:lum bright="10000" contrast="7000"/>
          </a:blip>
          <a:stretch>
            <a:fillRect/>
          </a:stretch>
        </p:blipFill>
        <p:spPr>
          <a:xfrm rot="441519">
            <a:off x="5638720" y="1406009"/>
            <a:ext cx="3143272" cy="2357454"/>
          </a:xfrm>
          <a:prstGeom prst="rect">
            <a:avLst/>
          </a:prstGeom>
        </p:spPr>
      </p:pic>
      <p:pic>
        <p:nvPicPr>
          <p:cNvPr id="6" name="Рисунок 5" descr="DSC01955.JPG"/>
          <p:cNvPicPr>
            <a:picLocks noChangeAspect="1"/>
          </p:cNvPicPr>
          <p:nvPr/>
        </p:nvPicPr>
        <p:blipFill>
          <a:blip r:embed="rId5" cstate="print"/>
          <a:srcRect t="12500" r="2499"/>
          <a:stretch>
            <a:fillRect/>
          </a:stretch>
        </p:blipFill>
        <p:spPr>
          <a:xfrm rot="21131396">
            <a:off x="357158" y="1428736"/>
            <a:ext cx="3357586" cy="2259891"/>
          </a:xfrm>
          <a:prstGeom prst="rect">
            <a:avLst/>
          </a:prstGeom>
        </p:spPr>
      </p:pic>
      <p:pic>
        <p:nvPicPr>
          <p:cNvPr id="9" name="Рисунок 8" descr="DSC02116.JPG"/>
          <p:cNvPicPr>
            <a:picLocks noChangeAspect="1"/>
          </p:cNvPicPr>
          <p:nvPr/>
        </p:nvPicPr>
        <p:blipFill>
          <a:blip r:embed="rId6" cstate="print">
            <a:lum bright="7000"/>
          </a:blip>
          <a:srcRect l="7031" t="1953" r="7812" b="3125"/>
          <a:stretch>
            <a:fillRect/>
          </a:stretch>
        </p:blipFill>
        <p:spPr>
          <a:xfrm rot="389775">
            <a:off x="484065" y="3748976"/>
            <a:ext cx="3268509" cy="2428891"/>
          </a:xfrm>
          <a:prstGeom prst="rect">
            <a:avLst/>
          </a:prstGeom>
        </p:spPr>
      </p:pic>
      <p:pic>
        <p:nvPicPr>
          <p:cNvPr id="10" name="Рисунок 9" descr="DSC02131.JPG"/>
          <p:cNvPicPr>
            <a:picLocks noChangeAspect="1"/>
          </p:cNvPicPr>
          <p:nvPr/>
        </p:nvPicPr>
        <p:blipFill>
          <a:blip r:embed="rId7" cstate="print">
            <a:lum bright="7000"/>
          </a:blip>
          <a:srcRect l="3906"/>
          <a:stretch>
            <a:fillRect/>
          </a:stretch>
        </p:blipFill>
        <p:spPr>
          <a:xfrm rot="21198332">
            <a:off x="5549997" y="3968538"/>
            <a:ext cx="3260733" cy="2262182"/>
          </a:xfrm>
          <a:prstGeom prst="rect">
            <a:avLst/>
          </a:prstGeom>
        </p:spPr>
      </p:pic>
      <p:pic>
        <p:nvPicPr>
          <p:cNvPr id="3" name="Рисунок 2" descr="zGzMINcGx7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4744" y="1285860"/>
            <a:ext cx="1893925" cy="4786321"/>
          </a:xfrm>
          <a:prstGeom prst="rect">
            <a:avLst/>
          </a:prstGeom>
        </p:spPr>
      </p:pic>
      <p:pic>
        <p:nvPicPr>
          <p:cNvPr id="11" name="Рисунок 10" descr="0040af5695f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500809">
            <a:off x="3566252" y="832576"/>
            <a:ext cx="305366" cy="379075"/>
          </a:xfrm>
          <a:prstGeom prst="rect">
            <a:avLst/>
          </a:prstGeom>
        </p:spPr>
      </p:pic>
      <p:pic>
        <p:nvPicPr>
          <p:cNvPr id="12" name="Рисунок 11" descr="0040af5695f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795582">
            <a:off x="8116650" y="673440"/>
            <a:ext cx="391505" cy="486006"/>
          </a:xfrm>
          <a:prstGeom prst="rect">
            <a:avLst/>
          </a:prstGeom>
        </p:spPr>
      </p:pic>
      <p:pic>
        <p:nvPicPr>
          <p:cNvPr id="13" name="Рисунок 12" descr="0040af5695f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9821762">
            <a:off x="4237930" y="6137215"/>
            <a:ext cx="391505" cy="486006"/>
          </a:xfrm>
          <a:prstGeom prst="rect">
            <a:avLst/>
          </a:prstGeom>
        </p:spPr>
      </p:pic>
      <p:pic>
        <p:nvPicPr>
          <p:cNvPr id="14" name="Рисунок 13" descr="0040af5695f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42910" y="357166"/>
            <a:ext cx="618745" cy="7680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" y="0"/>
            <a:ext cx="9134856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39693" y="85531"/>
            <a:ext cx="410400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Космічна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галактика</a:t>
            </a:r>
          </a:p>
          <a:p>
            <a:pPr algn="ctr"/>
            <a:r>
              <a:rPr lang="uk-UA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“Покоління</a:t>
            </a:r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NEXT</a:t>
            </a:r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”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75201" y="1883623"/>
            <a:ext cx="23398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Планета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NEXT</a:t>
            </a:r>
          </a:p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</a:t>
            </a: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клуб-актив)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27570" y="2863990"/>
            <a:ext cx="12586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Навчання</a:t>
            </a:r>
            <a:endParaRPr lang="ru-RU" sz="2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лідерів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00562" y="2863990"/>
            <a:ext cx="16603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Обговорення</a:t>
            </a:r>
            <a:endParaRPr lang="ru-RU" sz="2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проектів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868" y="3792684"/>
            <a:ext cx="18653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Впровадження</a:t>
            </a:r>
            <a:endParaRPr lang="ru-RU" sz="2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проектів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57224" y="1214422"/>
            <a:ext cx="16439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Планета</a:t>
            </a:r>
          </a:p>
          <a:p>
            <a:pPr algn="ctr"/>
            <a:r>
              <a:rPr lang="uk-UA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“Буревісник”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3286124"/>
            <a:ext cx="11025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Планета</a:t>
            </a:r>
          </a:p>
          <a:p>
            <a:pPr algn="ctr"/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ЗЮЙД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71604" y="5221444"/>
            <a:ext cx="13767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Планета</a:t>
            </a:r>
          </a:p>
          <a:p>
            <a:pPr algn="ctr"/>
            <a:r>
              <a:rPr lang="uk-UA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“Геркулес”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90500" y="5500702"/>
            <a:ext cx="15387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Планета</a:t>
            </a:r>
          </a:p>
          <a:p>
            <a:pPr algn="ctr"/>
            <a:r>
              <a:rPr lang="uk-UA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“Олімпієць”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26974" y="4857760"/>
            <a:ext cx="11025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Планета</a:t>
            </a:r>
          </a:p>
          <a:p>
            <a:pPr algn="ctr"/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МАУБ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58082" y="3000372"/>
            <a:ext cx="11865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Планета</a:t>
            </a:r>
          </a:p>
          <a:p>
            <a:pPr algn="ctr"/>
            <a:r>
              <a:rPr lang="uk-UA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“Юнона”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16647" y="1000108"/>
            <a:ext cx="12986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Планета</a:t>
            </a:r>
          </a:p>
          <a:p>
            <a:pPr algn="ctr"/>
            <a:r>
              <a:rPr lang="uk-UA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“Райдуга”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TextBox 21"/>
          <p:cNvSpPr txBox="1"/>
          <p:nvPr/>
        </p:nvSpPr>
        <p:spPr>
          <a:xfrm rot="1672053">
            <a:off x="2324800" y="1776043"/>
            <a:ext cx="970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400" dirty="0" smtClean="0">
                <a:solidFill>
                  <a:srgbClr val="FFFF00"/>
                </a:solidFill>
              </a:rPr>
              <a:t>Реалізація</a:t>
            </a:r>
          </a:p>
          <a:p>
            <a:pPr algn="ctr"/>
            <a:r>
              <a:rPr lang="uk-UA" sz="1400" dirty="0" smtClean="0">
                <a:solidFill>
                  <a:srgbClr val="FFFF00"/>
                </a:solidFill>
              </a:rPr>
              <a:t>проектів</a:t>
            </a:r>
            <a:endParaRPr lang="ru-RU" sz="1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80</Words>
  <Application>Microsoft Office PowerPoint</Application>
  <PresentationFormat>Экран (4:3)</PresentationFormat>
  <Paragraphs>39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омо</dc:creator>
  <cp:lastModifiedBy>омо</cp:lastModifiedBy>
  <cp:revision>28</cp:revision>
  <dcterms:created xsi:type="dcterms:W3CDTF">2013-03-11T09:34:11Z</dcterms:created>
  <dcterms:modified xsi:type="dcterms:W3CDTF">2013-03-12T08:21:26Z</dcterms:modified>
</cp:coreProperties>
</file>